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7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3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3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0782BC-59DF-408B-9B4E-D602F6C9DB3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401822-447E-4A46-8CBF-F872A68B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hmco.com/html/plastic_bag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E7DE-DF13-7815-EF7D-0673CC087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2857209"/>
          </a:xfrm>
        </p:spPr>
        <p:txBody>
          <a:bodyPr>
            <a:normAutofit/>
          </a:bodyPr>
          <a:lstStyle/>
          <a:p>
            <a:r>
              <a:rPr lang="en-US" sz="7200" dirty="0"/>
              <a:t>Preparing Aquarium Fish </a:t>
            </a:r>
            <a:br>
              <a:rPr lang="en-US" sz="7200" dirty="0"/>
            </a:br>
            <a:r>
              <a:rPr lang="en-US" sz="7200" dirty="0"/>
              <a:t>for Auction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FC3E9-A1B4-B3D8-C0CE-A0AE4B5C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92696" y="5062717"/>
            <a:ext cx="9144000" cy="672921"/>
          </a:xfrm>
        </p:spPr>
        <p:txBody>
          <a:bodyPr>
            <a:noAutofit/>
          </a:bodyPr>
          <a:lstStyle/>
          <a:p>
            <a:r>
              <a:rPr lang="en-US" sz="2800" dirty="0"/>
              <a:t>Our Annual Auction is April 22</a:t>
            </a:r>
            <a:r>
              <a:rPr lang="en-US" sz="2800" baseline="30000" dirty="0"/>
              <a:t>nd</a:t>
            </a:r>
          </a:p>
          <a:p>
            <a:r>
              <a:rPr lang="en-US" sz="2800" baseline="30000" dirty="0"/>
              <a:t>Here at the Churchville Nature Center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28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0305-43DE-B607-E798-555F1254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6246879" cy="1596177"/>
          </a:xfrm>
        </p:spPr>
        <p:txBody>
          <a:bodyPr/>
          <a:lstStyle/>
          <a:p>
            <a:r>
              <a:rPr lang="en-US" dirty="0"/>
              <a:t>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1FD2-CC0A-2AC4-8022-66BDA88F81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521639"/>
            <a:ext cx="4688535" cy="3424107"/>
          </a:xfrm>
        </p:spPr>
        <p:txBody>
          <a:bodyPr/>
          <a:lstStyle/>
          <a:p>
            <a:r>
              <a:rPr lang="en-US" dirty="0"/>
              <a:t>Do not need double bagging</a:t>
            </a:r>
          </a:p>
          <a:p>
            <a:r>
              <a:rPr lang="en-US" dirty="0"/>
              <a:t>Do not need as much water or air for that matter, add enough to keep the roots wet, don’t feel the need to fill the bag out</a:t>
            </a:r>
          </a:p>
          <a:p>
            <a:r>
              <a:rPr lang="en-US" dirty="0"/>
              <a:t>Please still do not use </a:t>
            </a:r>
            <a:r>
              <a:rPr lang="en-US" dirty="0" err="1"/>
              <a:t>ziplock</a:t>
            </a:r>
            <a:r>
              <a:rPr lang="en-US" dirty="0"/>
              <a:t> bags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DEF68-1A8C-8B4D-1498-0734E73F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8" y="985831"/>
            <a:ext cx="4405848" cy="587216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4C8A38-592F-C86D-54AB-BC8DD01B6B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618517"/>
            <a:ext cx="2614281" cy="3484347"/>
          </a:xfrm>
        </p:spPr>
      </p:pic>
    </p:spTree>
    <p:extLst>
      <p:ext uri="{BB962C8B-B14F-4D97-AF65-F5344CB8AC3E}">
        <p14:creationId xmlns:p14="http://schemas.microsoft.com/office/powerpoint/2010/main" val="322955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B0DF-09CB-3D62-FC31-9A2A37D0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931"/>
            <a:ext cx="10364451" cy="914069"/>
          </a:xfrm>
        </p:spPr>
        <p:txBody>
          <a:bodyPr/>
          <a:lstStyle/>
          <a:p>
            <a:r>
              <a:rPr lang="en-US" dirty="0"/>
              <a:t>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9C6B-BC46-165E-10C0-65D901C493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892" y="1439050"/>
            <a:ext cx="5106026" cy="49970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be printed from MYGROUPAUCTIONS</a:t>
            </a:r>
          </a:p>
          <a:p>
            <a:r>
              <a:rPr lang="en-US" dirty="0"/>
              <a:t>Make sure lot number is clearly visible</a:t>
            </a:r>
          </a:p>
          <a:p>
            <a:r>
              <a:rPr lang="en-US" dirty="0"/>
              <a:t>Contact info</a:t>
            </a:r>
          </a:p>
          <a:p>
            <a:r>
              <a:rPr lang="en-US" dirty="0"/>
              <a:t>A photo of the fish (or parents) can be useful on the label</a:t>
            </a:r>
          </a:p>
          <a:p>
            <a:r>
              <a:rPr lang="en-US" dirty="0"/>
              <a:t>the more information you can provide to the auctioneers, the more easily they can sell your fish to a suitable home, and for the best possible price</a:t>
            </a:r>
          </a:p>
          <a:p>
            <a:r>
              <a:rPr lang="en-US" dirty="0"/>
              <a:t>Put tape over your label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4704CE-F507-958E-BE45-285C2111B7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58" y="1294000"/>
            <a:ext cx="6002864" cy="5287103"/>
          </a:xfrm>
        </p:spPr>
      </p:pic>
    </p:spTree>
    <p:extLst>
      <p:ext uri="{BB962C8B-B14F-4D97-AF65-F5344CB8AC3E}">
        <p14:creationId xmlns:p14="http://schemas.microsoft.com/office/powerpoint/2010/main" val="353110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8048-90E1-555B-CDDC-560E1C15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8719622" cy="1596177"/>
          </a:xfrm>
        </p:spPr>
        <p:txBody>
          <a:bodyPr/>
          <a:lstStyle/>
          <a:p>
            <a:r>
              <a:rPr lang="en-US" dirty="0"/>
              <a:t>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900B-1879-3A79-D7E8-F5A2DA9AD0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5452" y="2063811"/>
            <a:ext cx="5287314" cy="37831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 fish insulated</a:t>
            </a:r>
          </a:p>
          <a:p>
            <a:pPr lvl="1"/>
            <a:r>
              <a:rPr lang="en-US" dirty="0"/>
              <a:t>Good ole’ </a:t>
            </a:r>
            <a:r>
              <a:rPr lang="en-US" dirty="0" err="1"/>
              <a:t>styro</a:t>
            </a:r>
            <a:endParaRPr lang="en-US" dirty="0"/>
          </a:p>
          <a:p>
            <a:pPr lvl="1"/>
            <a:r>
              <a:rPr lang="en-US" dirty="0"/>
              <a:t>Insulated lunch bags</a:t>
            </a:r>
          </a:p>
          <a:p>
            <a:pPr lvl="1"/>
            <a:r>
              <a:rPr lang="en-US" dirty="0"/>
              <a:t>Coolers</a:t>
            </a:r>
          </a:p>
          <a:p>
            <a:r>
              <a:rPr lang="en-US" dirty="0"/>
              <a:t>Keep fish in the dark until ready to put on the auction table</a:t>
            </a:r>
          </a:p>
          <a:p>
            <a:r>
              <a:rPr lang="en-US" dirty="0"/>
              <a:t>Try not to shake or spin the bags</a:t>
            </a:r>
          </a:p>
          <a:p>
            <a:r>
              <a:rPr lang="en-US" dirty="0"/>
              <a:t>Consider heat packs or ice packs at temperature extremes (wrap them)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278A2-9BB9-0768-2BC2-AF4F3619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6" y="618517"/>
            <a:ext cx="2874672" cy="3157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03DAA-A178-472B-3FBB-B583D8D88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7" y="2387450"/>
            <a:ext cx="2369802" cy="28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300D-8845-735F-510B-B2FF601F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716945"/>
          </a:xfrm>
        </p:spPr>
        <p:txBody>
          <a:bodyPr/>
          <a:lstStyle/>
          <a:p>
            <a:r>
              <a:rPr lang="en-US" dirty="0"/>
              <a:t>See you at the Auction!!!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76B1-7CFF-12D4-D183-1D62D32387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986" y="1596980"/>
            <a:ext cx="5106026" cy="47394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many donations from our sponsors that will go through the auction</a:t>
            </a:r>
          </a:p>
          <a:p>
            <a:r>
              <a:rPr lang="en-US" dirty="0"/>
              <a:t>We will have raffles and a plant sale additionally</a:t>
            </a:r>
          </a:p>
          <a:p>
            <a:r>
              <a:rPr lang="en-US" dirty="0"/>
              <a:t>There will be food available for purchase during the auction</a:t>
            </a:r>
          </a:p>
          <a:p>
            <a:r>
              <a:rPr lang="en-US" dirty="0" err="1"/>
              <a:t>Preregistrants</a:t>
            </a:r>
            <a:r>
              <a:rPr lang="en-US" dirty="0"/>
              <a:t> (enter lots earlier than day-of) will get priority stickers to cover 1/3 of their items</a:t>
            </a:r>
          </a:p>
          <a:p>
            <a:r>
              <a:rPr lang="en-US" dirty="0"/>
              <a:t>After all priority items are sold, we will allow pushing of items for $2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45F6-60B3-DCE9-73FA-F4D03F039F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596980"/>
            <a:ext cx="5105400" cy="47394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Lot limit is 35 lots</a:t>
            </a:r>
          </a:p>
          <a:p>
            <a:r>
              <a:rPr lang="en-US" u="sng" dirty="0"/>
              <a:t>No used heaters or used substrates </a:t>
            </a:r>
            <a:r>
              <a:rPr lang="en-US" dirty="0"/>
              <a:t>are allowed in the auction.</a:t>
            </a:r>
          </a:p>
          <a:p>
            <a:r>
              <a:rPr lang="en-US" dirty="0"/>
              <a:t>Abandoned lots will become </a:t>
            </a:r>
            <a:r>
              <a:rPr lang="en-US" dirty="0" err="1"/>
              <a:t>bcas</a:t>
            </a:r>
            <a:r>
              <a:rPr lang="en-US" dirty="0"/>
              <a:t> property</a:t>
            </a:r>
          </a:p>
          <a:p>
            <a:r>
              <a:rPr lang="en-US" dirty="0"/>
              <a:t>Every bidder will have a bidder card and run a tab, there will be no pay-as-you-go option. You must pay for your lots before you leave</a:t>
            </a:r>
          </a:p>
          <a:p>
            <a:r>
              <a:rPr lang="en-US" dirty="0"/>
              <a:t>Payment to sellers will be made by BCAS check. The payments will be sent within 3 weeks of the auction date.</a:t>
            </a:r>
          </a:p>
        </p:txBody>
      </p:sp>
    </p:spTree>
    <p:extLst>
      <p:ext uri="{BB962C8B-B14F-4D97-AF65-F5344CB8AC3E}">
        <p14:creationId xmlns:p14="http://schemas.microsoft.com/office/powerpoint/2010/main" val="3459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2641-E6E5-55E4-64E7-D6A43D46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18" y="1043519"/>
            <a:ext cx="5182225" cy="1596177"/>
          </a:xfrm>
        </p:spPr>
        <p:txBody>
          <a:bodyPr/>
          <a:lstStyle/>
          <a:p>
            <a:r>
              <a:rPr lang="en-US" dirty="0"/>
              <a:t>Move your for-sale fish to Quarantine tanks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86D7C-4510-9E07-D126-5CD0038358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6400" y="2815376"/>
            <a:ext cx="5182226" cy="3424107"/>
          </a:xfrm>
        </p:spPr>
        <p:txBody>
          <a:bodyPr/>
          <a:lstStyle/>
          <a:p>
            <a:r>
              <a:rPr lang="en-US" dirty="0"/>
              <a:t>Aim for at least a few days ahead of auction, ideally a week</a:t>
            </a:r>
          </a:p>
          <a:p>
            <a:r>
              <a:rPr lang="en-US" dirty="0"/>
              <a:t>Easier to catch later</a:t>
            </a:r>
          </a:p>
          <a:p>
            <a:r>
              <a:rPr lang="en-US" dirty="0"/>
              <a:t>Easier to observe for disease</a:t>
            </a:r>
          </a:p>
          <a:p>
            <a:r>
              <a:rPr lang="en-US" dirty="0"/>
              <a:t>You are going to want those quarantine tanks up and running anyway for whatever you buy at auction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3A7A5-C11C-C44F-40DD-5F93D79AE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523"/>
            <a:ext cx="5834130" cy="3529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29694-B620-6782-6914-089606778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4084602"/>
            <a:ext cx="5559380" cy="23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A41AE-7D38-6899-C033-DE74322A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78" y="1408504"/>
            <a:ext cx="6482825" cy="2673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44778C-6D62-AE47-3F93-A98E34BD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4569" y="268712"/>
            <a:ext cx="10364451" cy="1596177"/>
          </a:xfrm>
        </p:spPr>
        <p:txBody>
          <a:bodyPr/>
          <a:lstStyle/>
          <a:p>
            <a:r>
              <a:rPr lang="en-US" dirty="0"/>
              <a:t>Gather supplies ahead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540E-A4F6-C6F1-9E35-7E7C17E63F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97" y="1305749"/>
            <a:ext cx="5913316" cy="4517107"/>
          </a:xfrm>
        </p:spPr>
        <p:txBody>
          <a:bodyPr>
            <a:noAutofit/>
          </a:bodyPr>
          <a:lstStyle/>
          <a:p>
            <a:r>
              <a:rPr lang="en-US" sz="1600" dirty="0"/>
              <a:t>Plastic Bags</a:t>
            </a:r>
          </a:p>
          <a:p>
            <a:pPr lvl="1"/>
            <a:r>
              <a:rPr lang="en-US" sz="1600" b="1" dirty="0"/>
              <a:t>2 mil gauge</a:t>
            </a:r>
            <a:r>
              <a:rPr lang="en-US" sz="1600" dirty="0"/>
              <a:t>, good for short distance transfers or for bagging aquatic plants.</a:t>
            </a:r>
          </a:p>
          <a:p>
            <a:pPr lvl="1"/>
            <a:r>
              <a:rPr lang="en-US" sz="1600" b="1" dirty="0"/>
              <a:t>3 mil gauge</a:t>
            </a:r>
            <a:r>
              <a:rPr lang="en-US" sz="1600" dirty="0"/>
              <a:t>, best for shipping fish or long term holding.</a:t>
            </a:r>
          </a:p>
          <a:p>
            <a:pPr lvl="1"/>
            <a:r>
              <a:rPr lang="en-US" sz="1600" b="1" dirty="0"/>
              <a:t>4 mil gauge </a:t>
            </a:r>
            <a:r>
              <a:rPr lang="en-US" sz="1600" dirty="0"/>
              <a:t>bags for more aggressive species or longer term secure bagging.</a:t>
            </a:r>
          </a:p>
          <a:p>
            <a:pPr lvl="1"/>
            <a:r>
              <a:rPr lang="en-US" sz="1600" dirty="0"/>
              <a:t>Available from </a:t>
            </a:r>
            <a:r>
              <a:rPr lang="en-US" sz="1600" b="1" dirty="0">
                <a:hlinkClick r:id="rId3"/>
              </a:rPr>
              <a:t>https://www.jehmco.com/html/plastic_bags.html</a:t>
            </a:r>
            <a:endParaRPr lang="en-US" sz="1600" b="1" dirty="0"/>
          </a:p>
          <a:p>
            <a:pPr lvl="1"/>
            <a:r>
              <a:rPr lang="en-US" sz="1600" dirty="0"/>
              <a:t>Breather bags are a bad idea at large auctions</a:t>
            </a:r>
          </a:p>
          <a:p>
            <a:r>
              <a:rPr lang="en-US" sz="1600" dirty="0"/>
              <a:t>Rubber bands</a:t>
            </a:r>
          </a:p>
          <a:p>
            <a:pPr lvl="1"/>
            <a:r>
              <a:rPr lang="en-US" sz="1600" dirty="0"/>
              <a:t>Just regular ones, JUST MAKE SURE THEY ARE NOT TOO THIN</a:t>
            </a:r>
          </a:p>
          <a:p>
            <a:pPr lvl="1"/>
            <a:r>
              <a:rPr lang="en-US" sz="1600" dirty="0"/>
              <a:t>Or get fancy and get a balloon expander tool (but don’t overpay, they are like $10 at tractor supply)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A7C9C-7326-6B37-4CD3-C5EDF466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88" y="4171172"/>
            <a:ext cx="5343811" cy="25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8C3D-AC4E-E0B4-2884-49DBFCA9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293842" cy="986715"/>
          </a:xfrm>
        </p:spPr>
        <p:txBody>
          <a:bodyPr/>
          <a:lstStyle/>
          <a:p>
            <a:r>
              <a:rPr lang="en-US" dirty="0"/>
              <a:t>Bag sizing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42376-B8CD-4597-093F-210F06DDD3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5"/>
          <a:stretch/>
        </p:blipFill>
        <p:spPr>
          <a:xfrm>
            <a:off x="6096000" y="1382418"/>
            <a:ext cx="2881385" cy="485706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0A611-B602-52A2-1B80-81428359D2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779" y="1506829"/>
            <a:ext cx="5105400" cy="3745940"/>
          </a:xfrm>
        </p:spPr>
        <p:txBody>
          <a:bodyPr>
            <a:noAutofit/>
          </a:bodyPr>
          <a:lstStyle/>
          <a:p>
            <a:r>
              <a:rPr lang="en-US" sz="1600" dirty="0"/>
              <a:t>How Big is your fish?</a:t>
            </a:r>
          </a:p>
          <a:p>
            <a:pPr lvl="1"/>
            <a:r>
              <a:rPr lang="en-US" sz="1600" dirty="0"/>
              <a:t>Torpedo shaped fish, measure nose to tail</a:t>
            </a:r>
          </a:p>
          <a:p>
            <a:pPr lvl="1"/>
            <a:r>
              <a:rPr lang="en-US" sz="1600" dirty="0"/>
              <a:t>Round shaped fish, measure top to bottom</a:t>
            </a:r>
          </a:p>
          <a:p>
            <a:r>
              <a:rPr lang="en-US" sz="1600" dirty="0"/>
              <a:t>Bag should be at least 4 times as tall as that measurement, to make sure there will be enough water to cover the fish and allow them to move</a:t>
            </a:r>
          </a:p>
          <a:p>
            <a:r>
              <a:rPr lang="en-US" sz="1600" dirty="0"/>
              <a:t>Width of bag should be at least twice the width (nose to tail) of the fish for individual fish. Treat fish under 1” as 1”</a:t>
            </a:r>
          </a:p>
          <a:p>
            <a:r>
              <a:rPr lang="en-US" sz="1600" dirty="0"/>
              <a:t>Allow more room for groups of fish  (one more fish width for every 2 individuals added)</a:t>
            </a:r>
          </a:p>
          <a:p>
            <a:r>
              <a:rPr lang="en-US" sz="1600" dirty="0"/>
              <a:t>Bigger bag is always better</a:t>
            </a:r>
          </a:p>
          <a:p>
            <a:r>
              <a:rPr lang="en-US" sz="1600" dirty="0"/>
              <a:t>Single fish in bag is also technically always better </a:t>
            </a:r>
          </a:p>
          <a:p>
            <a:endParaRPr lang="en-US" sz="1600" dirty="0"/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254F5EEE-C409-19D7-7449-36D32D8CA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5"/>
          <a:stretch/>
        </p:blipFill>
        <p:spPr>
          <a:xfrm>
            <a:off x="8754885" y="1382417"/>
            <a:ext cx="2881385" cy="48570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DE378D-A5DB-3AB9-7CE7-9699870B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6499" y="4805041"/>
            <a:ext cx="962382" cy="962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1F45E1-2D61-35CB-C2A4-4F8B125F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6499" y="3896233"/>
            <a:ext cx="962382" cy="9623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8DF25A-17A9-72EB-B8A4-EFDEE0BC6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9545" y="2997529"/>
            <a:ext cx="962382" cy="9623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67D0C1-0A69-A0EE-CEB4-C5AC913DC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5525" y="2088721"/>
            <a:ext cx="962382" cy="962382"/>
          </a:xfrm>
          <a:prstGeom prst="rect">
            <a:avLst/>
          </a:prstGeom>
        </p:spPr>
      </p:pic>
      <p:pic>
        <p:nvPicPr>
          <p:cNvPr id="31" name="Graphic 30" descr="Fish with solid fill">
            <a:extLst>
              <a:ext uri="{FF2B5EF4-FFF2-40B4-BE49-F238E27FC236}">
                <a16:creationId xmlns:a16="http://schemas.microsoft.com/office/drawing/2014/main" id="{505C625E-424B-53AB-9192-D1E546491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7051642" y="4782320"/>
            <a:ext cx="985103" cy="985103"/>
          </a:xfrm>
          <a:prstGeom prst="rect">
            <a:avLst/>
          </a:prstGeom>
        </p:spPr>
      </p:pic>
      <p:pic>
        <p:nvPicPr>
          <p:cNvPr id="32" name="Graphic 31" descr="Fish with solid fill">
            <a:extLst>
              <a:ext uri="{FF2B5EF4-FFF2-40B4-BE49-F238E27FC236}">
                <a16:creationId xmlns:a16="http://schemas.microsoft.com/office/drawing/2014/main" id="{93B137D7-E32B-377B-D536-D56383766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7051641" y="3840992"/>
            <a:ext cx="985103" cy="985103"/>
          </a:xfrm>
          <a:prstGeom prst="rect">
            <a:avLst/>
          </a:prstGeom>
        </p:spPr>
      </p:pic>
      <p:pic>
        <p:nvPicPr>
          <p:cNvPr id="33" name="Graphic 32" descr="Fish with solid fill">
            <a:extLst>
              <a:ext uri="{FF2B5EF4-FFF2-40B4-BE49-F238E27FC236}">
                <a16:creationId xmlns:a16="http://schemas.microsoft.com/office/drawing/2014/main" id="{74D039AF-F660-4BD6-CFEE-ED6500F4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7050531" y="2913102"/>
            <a:ext cx="985103" cy="985103"/>
          </a:xfrm>
          <a:prstGeom prst="rect">
            <a:avLst/>
          </a:prstGeom>
        </p:spPr>
      </p:pic>
      <p:pic>
        <p:nvPicPr>
          <p:cNvPr id="34" name="Graphic 33" descr="Fish with solid fill">
            <a:extLst>
              <a:ext uri="{FF2B5EF4-FFF2-40B4-BE49-F238E27FC236}">
                <a16:creationId xmlns:a16="http://schemas.microsoft.com/office/drawing/2014/main" id="{20E413F6-E027-576D-31D2-3585276CA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7049421" y="1959673"/>
            <a:ext cx="985103" cy="9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5470-A344-A7FB-0995-41B7B6ED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8789"/>
            <a:ext cx="10364451" cy="1764405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ziplock</a:t>
            </a:r>
            <a:r>
              <a:rPr lang="en-US" dirty="0"/>
              <a:t> </a:t>
            </a:r>
            <a:r>
              <a:rPr lang="en-US" dirty="0" err="1"/>
              <a:t>baGs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4EEBA-B1BD-047B-56FF-1F182FB5BA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1" y="1933452"/>
            <a:ext cx="6041423" cy="4536560"/>
          </a:xfr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A792572D-FE4C-312A-CF6F-B3330C06CE3D}"/>
              </a:ext>
            </a:extLst>
          </p:cNvPr>
          <p:cNvSpPr/>
          <p:nvPr/>
        </p:nvSpPr>
        <p:spPr>
          <a:xfrm>
            <a:off x="2034862" y="1545465"/>
            <a:ext cx="7122017" cy="5312535"/>
          </a:xfrm>
          <a:prstGeom prst="noSmoking">
            <a:avLst>
              <a:gd name="adj" fmla="val 6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raphic 7" descr="Sad face outline with solid fill">
            <a:extLst>
              <a:ext uri="{FF2B5EF4-FFF2-40B4-BE49-F238E27FC236}">
                <a16:creationId xmlns:a16="http://schemas.microsoft.com/office/drawing/2014/main" id="{CEFE05C0-F518-6FFC-C613-5FC85A7DD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9938" y="1545465"/>
            <a:ext cx="914400" cy="914400"/>
          </a:xfrm>
          <a:prstGeom prst="rect">
            <a:avLst/>
          </a:prstGeom>
        </p:spPr>
      </p:pic>
      <p:pic>
        <p:nvPicPr>
          <p:cNvPr id="9" name="Graphic 8" descr="Sad face outline with solid fill">
            <a:extLst>
              <a:ext uri="{FF2B5EF4-FFF2-40B4-BE49-F238E27FC236}">
                <a16:creationId xmlns:a16="http://schemas.microsoft.com/office/drawing/2014/main" id="{8A01FAA4-01D1-CFBF-6DA8-5548EDA57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0231" y="2962141"/>
            <a:ext cx="914400" cy="914400"/>
          </a:xfrm>
          <a:prstGeom prst="rect">
            <a:avLst/>
          </a:prstGeom>
        </p:spPr>
      </p:pic>
      <p:pic>
        <p:nvPicPr>
          <p:cNvPr id="10" name="Graphic 9" descr="Sad face outline with solid fill">
            <a:extLst>
              <a:ext uri="{FF2B5EF4-FFF2-40B4-BE49-F238E27FC236}">
                <a16:creationId xmlns:a16="http://schemas.microsoft.com/office/drawing/2014/main" id="{4DAB3CE4-51AA-5E8B-3DE5-3693C16B7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1437" y="3461197"/>
            <a:ext cx="914400" cy="914400"/>
          </a:xfrm>
          <a:prstGeom prst="rect">
            <a:avLst/>
          </a:prstGeom>
        </p:spPr>
      </p:pic>
      <p:pic>
        <p:nvPicPr>
          <p:cNvPr id="11" name="Graphic 10" descr="Sad face outline with solid fill">
            <a:extLst>
              <a:ext uri="{FF2B5EF4-FFF2-40B4-BE49-F238E27FC236}">
                <a16:creationId xmlns:a16="http://schemas.microsoft.com/office/drawing/2014/main" id="{23B3C8A6-93EA-17C9-F07F-B79A02C6D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2079" y="4855335"/>
            <a:ext cx="914400" cy="914400"/>
          </a:xfrm>
          <a:prstGeom prst="rect">
            <a:avLst/>
          </a:prstGeom>
        </p:spPr>
      </p:pic>
      <p:pic>
        <p:nvPicPr>
          <p:cNvPr id="12" name="Graphic 11" descr="Sad face outline with solid fill">
            <a:extLst>
              <a:ext uri="{FF2B5EF4-FFF2-40B4-BE49-F238E27FC236}">
                <a16:creationId xmlns:a16="http://schemas.microsoft.com/office/drawing/2014/main" id="{AD0E97A8-6660-9C9B-CBAB-033BB824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2006" y="715588"/>
            <a:ext cx="914400" cy="914400"/>
          </a:xfrm>
          <a:prstGeom prst="rect">
            <a:avLst/>
          </a:prstGeom>
        </p:spPr>
      </p:pic>
      <p:pic>
        <p:nvPicPr>
          <p:cNvPr id="13" name="Graphic 12" descr="Sad face outline with solid fill">
            <a:extLst>
              <a:ext uri="{FF2B5EF4-FFF2-40B4-BE49-F238E27FC236}">
                <a16:creationId xmlns:a16="http://schemas.microsoft.com/office/drawing/2014/main" id="{2600FD9A-C937-6621-3FC6-F134EAA0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710" y="2524259"/>
            <a:ext cx="914400" cy="914400"/>
          </a:xfrm>
          <a:prstGeom prst="rect">
            <a:avLst/>
          </a:prstGeom>
        </p:spPr>
      </p:pic>
      <p:pic>
        <p:nvPicPr>
          <p:cNvPr id="14" name="Graphic 13" descr="Sad face outline with solid fill">
            <a:extLst>
              <a:ext uri="{FF2B5EF4-FFF2-40B4-BE49-F238E27FC236}">
                <a16:creationId xmlns:a16="http://schemas.microsoft.com/office/drawing/2014/main" id="{FB4A67E7-85DE-A7E0-2540-9C30CFF5F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110" y="4375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09D7-021E-8B43-4D2F-6E108C38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24-48 Hours before the auction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47068-219B-616D-08DD-E28518A2A7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062023" cy="3424107"/>
          </a:xfrm>
        </p:spPr>
        <p:txBody>
          <a:bodyPr/>
          <a:lstStyle/>
          <a:p>
            <a:r>
              <a:rPr lang="en-US" dirty="0"/>
              <a:t>Stop Feeding the fish</a:t>
            </a:r>
          </a:p>
          <a:p>
            <a:r>
              <a:rPr lang="en-US" dirty="0"/>
              <a:t>Over this time, lower the temperature to about 10 degrees lower than it normally is for this fish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7E793-7AA0-9953-F659-7668A71C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91" y="2214694"/>
            <a:ext cx="4642834" cy="34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EEB9-20B6-95D0-8886-A5D44C5C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catching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0BB7-02D8-890D-FA27-98F50050B9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Leave yourself time, fish seem to have an innate sense of when you are rushing.</a:t>
            </a:r>
          </a:p>
          <a:p>
            <a:r>
              <a:rPr lang="en-US" dirty="0"/>
              <a:t>Pull out any decorations that might get caught on the net</a:t>
            </a:r>
          </a:p>
          <a:p>
            <a:r>
              <a:rPr lang="en-US" dirty="0"/>
              <a:t>Turn off the lights on the tank, catch </a:t>
            </a:r>
            <a:r>
              <a:rPr lang="en-US" dirty="0" err="1"/>
              <a:t>em</a:t>
            </a:r>
            <a:r>
              <a:rPr lang="en-US" dirty="0"/>
              <a:t> while they are sleeping</a:t>
            </a:r>
          </a:p>
          <a:p>
            <a:r>
              <a:rPr lang="en-US" dirty="0"/>
              <a:t>Lower the water level to help box them in</a:t>
            </a:r>
          </a:p>
          <a:p>
            <a:r>
              <a:rPr lang="en-US" dirty="0"/>
              <a:t>Consider catching more delicate or spined fishes in a specimen container instead of a net</a:t>
            </a:r>
          </a:p>
          <a:p>
            <a:r>
              <a:rPr lang="en-US" dirty="0"/>
              <a:t>Take your time, don’t stress them 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B5F831-C5E0-3840-F2FC-704F9B08E6B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81" y="2062302"/>
            <a:ext cx="4265444" cy="4265444"/>
          </a:xfrm>
        </p:spPr>
      </p:pic>
    </p:spTree>
    <p:extLst>
      <p:ext uri="{BB962C8B-B14F-4D97-AF65-F5344CB8AC3E}">
        <p14:creationId xmlns:p14="http://schemas.microsoft.com/office/powerpoint/2010/main" val="1877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8E01-5452-ADA4-30B8-7A34FD0D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28790"/>
            <a:ext cx="7624918" cy="1043188"/>
          </a:xfrm>
        </p:spPr>
        <p:txBody>
          <a:bodyPr/>
          <a:lstStyle/>
          <a:p>
            <a:r>
              <a:rPr lang="en-US" dirty="0"/>
              <a:t>Bagging the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E413-ED8C-B5B7-E3AF-BA15603236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619" y="1158499"/>
            <a:ext cx="6385854" cy="55598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Fill the bag ¼ to 1/3 full of water</a:t>
            </a:r>
          </a:p>
          <a:p>
            <a:r>
              <a:rPr lang="en-US" dirty="0"/>
              <a:t>Use either tank water or temp matched new water with similar parameters </a:t>
            </a:r>
          </a:p>
          <a:p>
            <a:r>
              <a:rPr lang="en-US" dirty="0"/>
              <a:t>Adding a small sprig of java moss or similar plant may help the fish to feel more secure in the bag</a:t>
            </a:r>
          </a:p>
          <a:p>
            <a:r>
              <a:rPr lang="en-US" dirty="0"/>
              <a:t>Adding a dose of ammonia remover or slime coat additive can help protect the fish during its time in the bag</a:t>
            </a:r>
          </a:p>
          <a:p>
            <a:r>
              <a:rPr lang="en-US" dirty="0"/>
              <a:t>Adding a small piece of poly-filter will additionally protect the fish, as long as it is too big for the fish to try and eat</a:t>
            </a:r>
          </a:p>
          <a:p>
            <a:r>
              <a:rPr lang="en-US" dirty="0"/>
              <a:t>Separate males from females, for pairs or groups of fish that might be aggressive, you can always bag the bags together or tape them together for the lot</a:t>
            </a:r>
          </a:p>
          <a:p>
            <a:r>
              <a:rPr lang="en-US" dirty="0"/>
              <a:t>Don’t blow air into the bag yourself</a:t>
            </a:r>
          </a:p>
          <a:p>
            <a:r>
              <a:rPr lang="en-US" dirty="0"/>
              <a:t>Secure the top of the bag with rubber bands. Fold the flap over on the top of the bag, then keep wrapping and twisting a rubber band over the folded flap as many times as you can. Add a second or third rubber band for added security.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78608-9287-B1AE-4A43-9122F4E1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5"/>
          <a:stretch/>
        </p:blipFill>
        <p:spPr>
          <a:xfrm>
            <a:off x="9066049" y="618517"/>
            <a:ext cx="2881385" cy="4857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13903C-FB8D-EFFC-2B04-4AC43299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48" y="4027472"/>
            <a:ext cx="1144607" cy="73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EC2C4E-08B0-9B7D-72DA-06C026985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38" y="4394382"/>
            <a:ext cx="733820" cy="7338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7EC563-11FD-2136-FA8D-F6A9A8A430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1502" r="23299" b="2911"/>
          <a:stretch/>
        </p:blipFill>
        <p:spPr>
          <a:xfrm>
            <a:off x="6606851" y="1559782"/>
            <a:ext cx="2711263" cy="51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EF61-9725-1628-BBFC-F1069C5A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BFBEF-E2D7-27DC-ACD1-D67624A86A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Highly recommended in general</a:t>
            </a:r>
          </a:p>
          <a:p>
            <a:r>
              <a:rPr lang="en-US" dirty="0"/>
              <a:t>Crucial for our spined fishes</a:t>
            </a:r>
          </a:p>
          <a:p>
            <a:r>
              <a:rPr lang="en-US" dirty="0"/>
              <a:t>If you put the first bag upside-down into the second bag, it creates a rounded shape and prevents fish from getting caught in the bag corners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BE06C-3371-9CB3-6858-157447D0F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81" y="1098197"/>
            <a:ext cx="6525746" cy="2537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2BB53-7798-0F26-9226-93649F6F9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4" y="3087265"/>
            <a:ext cx="5258867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907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1097</TotalTime>
  <Words>918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Preparing Aquarium Fish  for Auction</vt:lpstr>
      <vt:lpstr>Move your for-sale fish to Quarantine tanks</vt:lpstr>
      <vt:lpstr>Gather supplies ahead of time</vt:lpstr>
      <vt:lpstr>Bag sizing</vt:lpstr>
      <vt:lpstr>NO ziplock baGs</vt:lpstr>
      <vt:lpstr>24-48 Hours before the auction</vt:lpstr>
      <vt:lpstr>Fish catching tips</vt:lpstr>
      <vt:lpstr>Bagging the Fish</vt:lpstr>
      <vt:lpstr>Double bagging</vt:lpstr>
      <vt:lpstr>Plants</vt:lpstr>
      <vt:lpstr>Label</vt:lpstr>
      <vt:lpstr>Transport</vt:lpstr>
      <vt:lpstr>See you at the Auction!!!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Aquarium Fish  for Auction</dc:title>
  <dc:creator>Callie Parker</dc:creator>
  <cp:lastModifiedBy>Callie Parker</cp:lastModifiedBy>
  <cp:revision>13</cp:revision>
  <dcterms:created xsi:type="dcterms:W3CDTF">2023-04-06T01:32:18Z</dcterms:created>
  <dcterms:modified xsi:type="dcterms:W3CDTF">2023-04-06T19:49:28Z</dcterms:modified>
</cp:coreProperties>
</file>